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30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947B-B6A3-4F91-A192-890AED8F3DF9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1BE42-D7D2-4089-ACD8-1C6A12011F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257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947B-B6A3-4F91-A192-890AED8F3DF9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1BE42-D7D2-4089-ACD8-1C6A12011F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158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947B-B6A3-4F91-A192-890AED8F3DF9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1BE42-D7D2-4089-ACD8-1C6A12011F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250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947B-B6A3-4F91-A192-890AED8F3DF9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1BE42-D7D2-4089-ACD8-1C6A12011F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320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947B-B6A3-4F91-A192-890AED8F3DF9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1BE42-D7D2-4089-ACD8-1C6A12011F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134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947B-B6A3-4F91-A192-890AED8F3DF9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1BE42-D7D2-4089-ACD8-1C6A12011F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773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947B-B6A3-4F91-A192-890AED8F3DF9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1BE42-D7D2-4089-ACD8-1C6A12011F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029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947B-B6A3-4F91-A192-890AED8F3DF9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1BE42-D7D2-4089-ACD8-1C6A12011F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240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947B-B6A3-4F91-A192-890AED8F3DF9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1BE42-D7D2-4089-ACD8-1C6A12011F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92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947B-B6A3-4F91-A192-890AED8F3DF9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1BE42-D7D2-4089-ACD8-1C6A12011F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162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947B-B6A3-4F91-A192-890AED8F3DF9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1BE42-D7D2-4089-ACD8-1C6A12011F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58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947B-B6A3-4F91-A192-890AED8F3DF9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1BE42-D7D2-4089-ACD8-1C6A12011F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218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872665-485A-44D7-AA94-8E29A78B2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7695"/>
            <a:ext cx="6858000" cy="601591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37CEDFB-903E-492E-AE19-C1DB685703E6}"/>
              </a:ext>
            </a:extLst>
          </p:cNvPr>
          <p:cNvCxnSpPr>
            <a:cxnSpLocks/>
          </p:cNvCxnSpPr>
          <p:nvPr/>
        </p:nvCxnSpPr>
        <p:spPr>
          <a:xfrm>
            <a:off x="2165364" y="1785745"/>
            <a:ext cx="291870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0807C7D-2FE0-451A-9BA5-D3D42EEE44D2}"/>
              </a:ext>
            </a:extLst>
          </p:cNvPr>
          <p:cNvCxnSpPr>
            <a:cxnSpLocks/>
          </p:cNvCxnSpPr>
          <p:nvPr/>
        </p:nvCxnSpPr>
        <p:spPr>
          <a:xfrm flipH="1">
            <a:off x="4418224" y="2061508"/>
            <a:ext cx="82984" cy="316886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9146B9C-185C-4F11-8B90-809D09891A67}"/>
              </a:ext>
            </a:extLst>
          </p:cNvPr>
          <p:cNvCxnSpPr>
            <a:cxnSpLocks/>
          </p:cNvCxnSpPr>
          <p:nvPr/>
        </p:nvCxnSpPr>
        <p:spPr>
          <a:xfrm flipH="1" flipV="1">
            <a:off x="6078137" y="4096511"/>
            <a:ext cx="119902" cy="1133857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938012D-E912-4264-886C-25126D1EF225}"/>
              </a:ext>
            </a:extLst>
          </p:cNvPr>
          <p:cNvCxnSpPr>
            <a:cxnSpLocks/>
          </p:cNvCxnSpPr>
          <p:nvPr/>
        </p:nvCxnSpPr>
        <p:spPr>
          <a:xfrm flipH="1">
            <a:off x="758235" y="3645938"/>
            <a:ext cx="716998" cy="335227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5E9393A-0FE6-4FC3-A0BA-8054AB8BCB29}"/>
              </a:ext>
            </a:extLst>
          </p:cNvPr>
          <p:cNvSpPr txBox="1"/>
          <p:nvPr/>
        </p:nvSpPr>
        <p:spPr>
          <a:xfrm>
            <a:off x="3115864" y="1434175"/>
            <a:ext cx="1109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100mm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B55C4A-9D89-4C3F-9816-9FA9FE36A5D7}"/>
              </a:ext>
            </a:extLst>
          </p:cNvPr>
          <p:cNvSpPr txBox="1"/>
          <p:nvPr/>
        </p:nvSpPr>
        <p:spPr>
          <a:xfrm rot="16200000">
            <a:off x="4024392" y="3470151"/>
            <a:ext cx="1156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200mm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16CECB6-3CA1-4093-944D-2922B41435C0}"/>
              </a:ext>
            </a:extLst>
          </p:cNvPr>
          <p:cNvSpPr txBox="1"/>
          <p:nvPr/>
        </p:nvSpPr>
        <p:spPr>
          <a:xfrm rot="15709713">
            <a:off x="5632979" y="4872769"/>
            <a:ext cx="1504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Slots 40mm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BF4BE2-2E87-4FBD-87A9-18DAD3AFE0DA}"/>
              </a:ext>
            </a:extLst>
          </p:cNvPr>
          <p:cNvSpPr txBox="1"/>
          <p:nvPr/>
        </p:nvSpPr>
        <p:spPr>
          <a:xfrm rot="16907344">
            <a:off x="391412" y="5081359"/>
            <a:ext cx="1075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155mm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54DAED2-ECE9-4984-9270-21B8A0DFB5AF}"/>
              </a:ext>
            </a:extLst>
          </p:cNvPr>
          <p:cNvCxnSpPr>
            <a:cxnSpLocks/>
          </p:cNvCxnSpPr>
          <p:nvPr/>
        </p:nvCxnSpPr>
        <p:spPr>
          <a:xfrm flipH="1" flipV="1">
            <a:off x="6242566" y="5650992"/>
            <a:ext cx="119902" cy="1133857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54408A4-9C60-4742-9E6C-9BAFA879F4E4}"/>
              </a:ext>
            </a:extLst>
          </p:cNvPr>
          <p:cNvCxnSpPr/>
          <p:nvPr/>
        </p:nvCxnSpPr>
        <p:spPr>
          <a:xfrm>
            <a:off x="3420498" y="4286559"/>
            <a:ext cx="0" cy="211424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14A8944F-83B1-4462-AC73-E9AD91D538F3}"/>
              </a:ext>
            </a:extLst>
          </p:cNvPr>
          <p:cNvSpPr txBox="1"/>
          <p:nvPr/>
        </p:nvSpPr>
        <p:spPr>
          <a:xfrm rot="16200000">
            <a:off x="3113794" y="4768334"/>
            <a:ext cx="99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100mm</a:t>
            </a:r>
          </a:p>
        </p:txBody>
      </p:sp>
    </p:spTree>
    <p:extLst>
      <p:ext uri="{BB962C8B-B14F-4D97-AF65-F5344CB8AC3E}">
        <p14:creationId xmlns:p14="http://schemas.microsoft.com/office/powerpoint/2010/main" val="2170633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</TotalTime>
  <Words>6</Words>
  <Application>Microsoft Office PowerPoint</Application>
  <PresentationFormat>A4 Paper (210x297 mm)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Bird</dc:creator>
  <cp:lastModifiedBy>Sarah Bird</cp:lastModifiedBy>
  <cp:revision>18</cp:revision>
  <dcterms:created xsi:type="dcterms:W3CDTF">2021-01-21T12:37:06Z</dcterms:created>
  <dcterms:modified xsi:type="dcterms:W3CDTF">2021-02-02T14:41:55Z</dcterms:modified>
</cp:coreProperties>
</file>